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5" r:id="rId4"/>
    <p:sldId id="266" r:id="rId5"/>
    <p:sldId id="267" r:id="rId6"/>
    <p:sldId id="263" r:id="rId7"/>
    <p:sldId id="268" r:id="rId8"/>
    <p:sldId id="272" r:id="rId9"/>
    <p:sldId id="273" r:id="rId10"/>
    <p:sldId id="270" r:id="rId11"/>
    <p:sldId id="269" r:id="rId12"/>
    <p:sldId id="271" r:id="rId13"/>
    <p:sldId id="264" r:id="rId14"/>
    <p:sldId id="274" r:id="rId15"/>
    <p:sldId id="275" r:id="rId16"/>
    <p:sldId id="276" r:id="rId17"/>
    <p:sldId id="277" r:id="rId18"/>
    <p:sldId id="278" r:id="rId19"/>
    <p:sldId id="281" r:id="rId20"/>
    <p:sldId id="279" r:id="rId21"/>
    <p:sldId id="292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291" r:id="rId43"/>
    <p:sldId id="303" r:id="rId44"/>
    <p:sldId id="304" r:id="rId45"/>
    <p:sldId id="306" r:id="rId46"/>
    <p:sldId id="309" r:id="rId47"/>
    <p:sldId id="310" r:id="rId48"/>
    <p:sldId id="311" r:id="rId49"/>
    <p:sldId id="312" r:id="rId50"/>
    <p:sldId id="315" r:id="rId51"/>
    <p:sldId id="313" r:id="rId52"/>
    <p:sldId id="314" r:id="rId53"/>
    <p:sldId id="316" r:id="rId54"/>
    <p:sldId id="317" r:id="rId55"/>
    <p:sldId id="318" r:id="rId56"/>
    <p:sldId id="319" r:id="rId57"/>
    <p:sldId id="307" r:id="rId58"/>
    <p:sldId id="308" r:id="rId59"/>
    <p:sldId id="323" r:id="rId60"/>
    <p:sldId id="320" r:id="rId61"/>
    <p:sldId id="321" r:id="rId62"/>
    <p:sldId id="322" r:id="rId63"/>
    <p:sldId id="327" r:id="rId64"/>
    <p:sldId id="328" r:id="rId65"/>
    <p:sldId id="329" r:id="rId66"/>
    <p:sldId id="331" r:id="rId67"/>
    <p:sldId id="334" r:id="rId68"/>
    <p:sldId id="338" r:id="rId69"/>
    <p:sldId id="333" r:id="rId70"/>
    <p:sldId id="339" r:id="rId71"/>
    <p:sldId id="341" r:id="rId72"/>
    <p:sldId id="340" r:id="rId73"/>
    <p:sldId id="335" r:id="rId74"/>
    <p:sldId id="336" r:id="rId75"/>
    <p:sldId id="337" r:id="rId76"/>
    <p:sldId id="324" r:id="rId77"/>
    <p:sldId id="325" r:id="rId78"/>
    <p:sldId id="326" r:id="rId79"/>
    <p:sldId id="342" r:id="rId80"/>
    <p:sldId id="343" r:id="rId81"/>
    <p:sldId id="344" r:id="rId82"/>
    <p:sldId id="345" r:id="rId83"/>
    <p:sldId id="346" r:id="rId84"/>
    <p:sldId id="349" r:id="rId85"/>
    <p:sldId id="351" r:id="rId86"/>
    <p:sldId id="352" r:id="rId87"/>
    <p:sldId id="353" r:id="rId88"/>
    <p:sldId id="354" r:id="rId89"/>
    <p:sldId id="350" r:id="rId90"/>
    <p:sldId id="347" r:id="rId91"/>
    <p:sldId id="348" r:id="rId92"/>
    <p:sldId id="355" r:id="rId93"/>
    <p:sldId id="356" r:id="rId94"/>
    <p:sldId id="357" r:id="rId95"/>
    <p:sldId id="358" r:id="rId96"/>
    <p:sldId id="359" r:id="rId97"/>
    <p:sldId id="360" r:id="rId98"/>
    <p:sldId id="371" r:id="rId99"/>
    <p:sldId id="372" r:id="rId100"/>
    <p:sldId id="367" r:id="rId101"/>
    <p:sldId id="363" r:id="rId102"/>
    <p:sldId id="364" r:id="rId103"/>
    <p:sldId id="368" r:id="rId104"/>
    <p:sldId id="369" r:id="rId105"/>
    <p:sldId id="370" r:id="rId106"/>
    <p:sldId id="365" r:id="rId107"/>
    <p:sldId id="366" r:id="rId108"/>
    <p:sldId id="361" r:id="rId109"/>
    <p:sldId id="362" r:id="rId110"/>
    <p:sldId id="373" r:id="rId111"/>
    <p:sldId id="374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150" d="100"/>
          <a:sy n="150" d="100"/>
        </p:scale>
        <p:origin x="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FD32A-467A-207C-F6C8-85F6F1222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15F03C-679C-CE8E-68B6-C33C2829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5DE4D-2F84-219B-0BFA-F73EEE07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5EE37-7C39-03F6-1A1F-2AE3E628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D66D9-9ED0-0F5A-6716-B646FC4E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4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7CC00-F490-5D0B-B879-2B6587C5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82381-1986-E570-1D33-D09503A9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9C4F4-04A1-E768-C6A3-311B9DAE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A6274-9E13-5B60-E3EA-86D73127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E159A-5A58-E492-EAB0-C1A07FF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2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6F9BF2-9B05-0700-834E-3FCDCD7D5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9D578-5269-A8F3-B2C3-5096DA4B3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A42D-A4A2-162C-351F-A69836F8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D8D8E-DAC9-06E3-0541-C91A3826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8FF2B-663E-54A2-0BC5-BC903D92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8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A8E1F-42B9-2190-4512-E5F733A1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16391-389B-0550-AD50-FA7DCD0E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B5268-5D94-AD23-1FC7-5DB17E4F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256B2-6295-C03F-FFE5-5E947724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A9A9E-7566-FBCE-CF7D-10F796F2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11A32-E29D-A92C-AD57-9AD969D0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2ABC9-CADB-8739-0F83-6B29266B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91323-D659-B5DC-7665-CE47ABE0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8CFA3-F53F-589F-569C-3660CF37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3083D-21F3-340B-5782-9B10FB5B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7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48C4E-5E00-CCE6-6BB6-4BC420CF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3E04E-AAB9-524A-DBD5-4274E10E8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8BECBC-8559-8F93-AA00-50BB9D53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C9AC2-930A-6BFD-D488-6D7741E1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7996D-A6B3-A545-1176-329B0267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3AF2A-CAB6-50CE-4A42-47B4AF12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2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089DB-B6CF-DCAB-B764-5BA261EC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E522CF-8A18-4F53-7D28-18FC624F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7EA214-ADFB-10B3-8BC6-661D70280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58669B-0E2D-2EF5-74A6-43EDE09CC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64FB9C-C87C-AEC5-960A-8FBA882D9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AFC152-5905-2204-E950-7C57D0C3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43A56-B75B-4DB4-A79A-8346F4D0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403C5F-2833-9EBA-9796-052C3CF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6E528-86D3-9855-8536-3BE0B393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AED47-85C0-2C69-EB21-99CD9E8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B8B017-47B8-EDD1-FFA3-414EBC68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106B0B-0477-FF1F-9D49-D51408FD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0767E-C40A-8148-2802-9C390E18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2615EB-05CC-250D-6AD3-4585321E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0011B-DA43-A467-D5DC-29F3402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6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DF0B-7A08-6828-3049-1465AF7F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3107A-5A49-4717-4D77-5C9BBB629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C8A90-9DE4-2889-60EC-CE8635E0D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59B69-B76F-8A70-5F0D-2BA7F6F1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E9C81-FF5F-8D32-F5CF-7B97BF10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52F8-C8F7-F9FF-0DF1-AD118F5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5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E8B8D-DF1E-495C-F841-AA4FCDC3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22BB8E-EE9C-8BE5-289E-A58904F7C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706CA-94B4-4E0B-E4CC-5735181A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FBCF5-A760-A345-67BE-4653651F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42B51-642E-23E0-2459-8433B4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73F277-2046-A86F-A3C3-6B8BEF69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D42F4F-16B3-E82D-731A-F69195B3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7644F-0CAF-8FD5-6066-2AC8103B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E266A-E0D4-F8D6-E6D7-2BF6ED59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5CA09-E5A3-45EE-BEFB-1C530FCB027F}" type="datetimeFigureOut">
              <a:rPr lang="ko-KR" altLang="en-US" smtClean="0"/>
              <a:t>2023-02-11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3BFAA-2220-6416-5F34-F436A618B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B7035-6FAA-2292-EA27-7AF70414A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2B06B-5129-F178-5AA1-EF3C50A1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13"/>
            <a:ext cx="12192000" cy="15027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042CC7-7D03-7B7C-0029-8C4ACDF4634E}"/>
              </a:ext>
            </a:extLst>
          </p:cNvPr>
          <p:cNvSpPr/>
          <p:nvPr/>
        </p:nvSpPr>
        <p:spPr>
          <a:xfrm>
            <a:off x="10613507" y="2874299"/>
            <a:ext cx="1346658" cy="4473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2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19B027-4D96-5923-4FC4-38A90A23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73" y="0"/>
            <a:ext cx="961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05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B00C2A-911D-CDC2-5B0B-52C4AAD3A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D645BD-AAEB-CEB7-5DC4-9BBD18E98B96}"/>
              </a:ext>
            </a:extLst>
          </p:cNvPr>
          <p:cNvSpPr/>
          <p:nvPr/>
        </p:nvSpPr>
        <p:spPr>
          <a:xfrm>
            <a:off x="2427286" y="1098829"/>
            <a:ext cx="811920" cy="37559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38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03F098-C3EF-F934-0E77-F7451A1C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9D7470-8E22-8C4E-A6AC-DE60506B8F39}"/>
              </a:ext>
            </a:extLst>
          </p:cNvPr>
          <p:cNvSpPr/>
          <p:nvPr/>
        </p:nvSpPr>
        <p:spPr>
          <a:xfrm>
            <a:off x="3837784" y="808068"/>
            <a:ext cx="543625" cy="233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BEC9D5-77BA-4D1F-5DA6-68037390F175}"/>
              </a:ext>
            </a:extLst>
          </p:cNvPr>
          <p:cNvSpPr/>
          <p:nvPr/>
        </p:nvSpPr>
        <p:spPr>
          <a:xfrm>
            <a:off x="7747187" y="485512"/>
            <a:ext cx="795923" cy="256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DE5D344-7ADF-06C5-E81F-B1A772C8F5FE}"/>
              </a:ext>
            </a:extLst>
          </p:cNvPr>
          <p:cNvCxnSpPr>
            <a:stCxn id="7" idx="1"/>
            <a:endCxn id="4" idx="3"/>
          </p:cNvCxnSpPr>
          <p:nvPr/>
        </p:nvCxnSpPr>
        <p:spPr>
          <a:xfrm rot="10800000" flipV="1">
            <a:off x="4381409" y="613778"/>
            <a:ext cx="3365778" cy="310895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122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8833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421CCD-F799-6AFE-DCA7-3D36A8BF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82" y="0"/>
            <a:ext cx="1058043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0B918F-BA96-0B79-CC43-B85512FFF09A}"/>
              </a:ext>
            </a:extLst>
          </p:cNvPr>
          <p:cNvSpPr/>
          <p:nvPr/>
        </p:nvSpPr>
        <p:spPr>
          <a:xfrm>
            <a:off x="2830326" y="5384144"/>
            <a:ext cx="2731515" cy="22861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0801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809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26F715-4B2B-7770-7D5B-21F9AC46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50"/>
            <a:ext cx="12192000" cy="293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717443-C6E9-C871-3C7B-2CEF15790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12"/>
          <a:stretch/>
        </p:blipFill>
        <p:spPr>
          <a:xfrm>
            <a:off x="3619500" y="1960550"/>
            <a:ext cx="8313420" cy="29369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85E584-ACBF-1F6A-D1D7-970644D2000B}"/>
              </a:ext>
            </a:extLst>
          </p:cNvPr>
          <p:cNvSpPr/>
          <p:nvPr/>
        </p:nvSpPr>
        <p:spPr>
          <a:xfrm>
            <a:off x="77221" y="3359252"/>
            <a:ext cx="2105910" cy="1448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63B1AFCC-7890-E00F-A583-6AB5D31953AD}"/>
              </a:ext>
            </a:extLst>
          </p:cNvPr>
          <p:cNvCxnSpPr/>
          <p:nvPr/>
        </p:nvCxnSpPr>
        <p:spPr>
          <a:xfrm>
            <a:off x="2183131" y="3429000"/>
            <a:ext cx="1870709" cy="12192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1638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7033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316591-95ED-5121-8AF6-170A1A0D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09A4CE-EE39-CE5B-E06D-573F8F9D2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0" b="-760"/>
          <a:stretch/>
        </p:blipFill>
        <p:spPr>
          <a:xfrm>
            <a:off x="1022698" y="4994476"/>
            <a:ext cx="10146604" cy="643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10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823C03-D74E-2D02-B229-CD02CADC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15FF27D-7F1F-2930-E303-4CB21276C7DA}"/>
              </a:ext>
            </a:extLst>
          </p:cNvPr>
          <p:cNvSpPr/>
          <p:nvPr/>
        </p:nvSpPr>
        <p:spPr>
          <a:xfrm>
            <a:off x="3837784" y="808068"/>
            <a:ext cx="543625" cy="23321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EA53D9-A8D2-0FC8-D4EE-2382B81D57B5}"/>
              </a:ext>
            </a:extLst>
          </p:cNvPr>
          <p:cNvSpPr/>
          <p:nvPr/>
        </p:nvSpPr>
        <p:spPr>
          <a:xfrm>
            <a:off x="7747187" y="485512"/>
            <a:ext cx="795923" cy="25653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530C739F-4AE6-44AB-499D-226FE75F8EB1}"/>
              </a:ext>
            </a:extLst>
          </p:cNvPr>
          <p:cNvCxnSpPr>
            <a:stCxn id="5" idx="1"/>
            <a:endCxn id="4" idx="3"/>
          </p:cNvCxnSpPr>
          <p:nvPr/>
        </p:nvCxnSpPr>
        <p:spPr>
          <a:xfrm rot="10800000" flipV="1">
            <a:off x="4381409" y="613778"/>
            <a:ext cx="3365778" cy="310895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3692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BB4AB-A3D6-57A3-74FC-5FFA2FEC3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550"/>
            <a:ext cx="12192000" cy="29369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60BE62-4289-6C11-944C-8D4985C9E918}"/>
              </a:ext>
            </a:extLst>
          </p:cNvPr>
          <p:cNvSpPr/>
          <p:nvPr/>
        </p:nvSpPr>
        <p:spPr>
          <a:xfrm>
            <a:off x="1277936" y="2256892"/>
            <a:ext cx="811920" cy="1448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5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B49763-0EE0-4A8E-E21D-DE80D997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151"/>
            <a:ext cx="12192000" cy="5776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2087FE-D877-AA67-063E-D56CE2878DAE}"/>
              </a:ext>
            </a:extLst>
          </p:cNvPr>
          <p:cNvSpPr/>
          <p:nvPr/>
        </p:nvSpPr>
        <p:spPr>
          <a:xfrm>
            <a:off x="11317016" y="3248689"/>
            <a:ext cx="861506" cy="418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794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49981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4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4265F-DB2E-2851-EE22-FDA0D46DB505}"/>
              </a:ext>
            </a:extLst>
          </p:cNvPr>
          <p:cNvSpPr txBox="1"/>
          <p:nvPr/>
        </p:nvSpPr>
        <p:spPr>
          <a:xfrm>
            <a:off x="3047189" y="474345"/>
            <a:ext cx="6094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us-east-1.console.aws.amazon.com/cloudformation/home?region=us-east-1#/stacks/quickcreate?templateURL=https%3A%2F%2Fs3.ap-northeast-2.amazonaws.com%2Fcloudformation.cloudneta.net%2FK8S%2Fkops-oneclick.yaml&amp;stackName=mkops&amp;param_KubernetesVersion=1.24.10&amp;param_TargetRegion=us-east-1&amp;param_AvailabilityZone1=us-east-1a&amp;param_AvailabilityZone2=us-east-1c&amp;param_WorkerNodeCount=2&amp;param_LatestAmiId=%2Faws%2Fservice%2Fami-amazon-linux-latest%2Famzn2-ami-hvm-x86_64-gp2&amp;param_VpcBlock=172.30.0.0%2F16&amp;param_ClusterBaseName=learn-dc.link&amp;param_KeyName=learn-mino_us-east-2&amp;param_S3StateStore=20230203-learn-s3-mybucket&amp;param_SgIngressSshCidr=0.0.0.0%2F0&amp;param_WorkerNodeInstanceType=c5d.large&amp;param_MasterNodeInstanceType=c5d.large</a:t>
            </a:r>
          </a:p>
        </p:txBody>
      </p:sp>
    </p:spTree>
    <p:extLst>
      <p:ext uri="{BB962C8B-B14F-4D97-AF65-F5344CB8AC3E}">
        <p14:creationId xmlns:p14="http://schemas.microsoft.com/office/powerpoint/2010/main" val="202547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26A3F4-4451-86E9-7453-1C7E13D8A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54"/>
            <a:ext cx="12192000" cy="65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7B2B3A3-7E3B-89CC-5E19-357828F5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6324"/>
            <a:ext cx="12192000" cy="324535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481D7C-3A5E-A6CB-2B5E-086AD4D2928E}"/>
              </a:ext>
            </a:extLst>
          </p:cNvPr>
          <p:cNvSpPr/>
          <p:nvPr/>
        </p:nvSpPr>
        <p:spPr>
          <a:xfrm>
            <a:off x="5028949" y="4161845"/>
            <a:ext cx="3352294" cy="5742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9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86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954D82-C11E-FE5F-E069-97E09BC7B846}"/>
              </a:ext>
            </a:extLst>
          </p:cNvPr>
          <p:cNvSpPr/>
          <p:nvPr/>
        </p:nvSpPr>
        <p:spPr>
          <a:xfrm>
            <a:off x="1534011" y="1232809"/>
            <a:ext cx="4056275" cy="2679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47FB43-FD84-FCC1-77BA-9A4E7E9EAA68}"/>
              </a:ext>
            </a:extLst>
          </p:cNvPr>
          <p:cNvSpPr/>
          <p:nvPr/>
        </p:nvSpPr>
        <p:spPr>
          <a:xfrm>
            <a:off x="1636374" y="5060092"/>
            <a:ext cx="3687523" cy="2679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6292A7-8D95-F05F-AA27-F012F21E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260"/>
            <a:ext cx="12192000" cy="27114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079E1C-C9C3-9081-DD1E-8B02CFD99AD0}"/>
              </a:ext>
            </a:extLst>
          </p:cNvPr>
          <p:cNvSpPr/>
          <p:nvPr/>
        </p:nvSpPr>
        <p:spPr>
          <a:xfrm>
            <a:off x="0" y="2817769"/>
            <a:ext cx="11940540" cy="2679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9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0FA26-B7B0-8B74-36AB-8FB0616F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06" y="0"/>
            <a:ext cx="735478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D172AE-A131-AC41-24FA-732834073334}"/>
              </a:ext>
            </a:extLst>
          </p:cNvPr>
          <p:cNvSpPr/>
          <p:nvPr/>
        </p:nvSpPr>
        <p:spPr>
          <a:xfrm>
            <a:off x="2484119" y="767080"/>
            <a:ext cx="924561" cy="44703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4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57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215834E-94A5-F989-BF5C-71AEA33C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1" y="880707"/>
            <a:ext cx="9688277" cy="50965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56615F-45FA-AB66-37FC-31EA8DB66F16}"/>
              </a:ext>
            </a:extLst>
          </p:cNvPr>
          <p:cNvSpPr/>
          <p:nvPr/>
        </p:nvSpPr>
        <p:spPr>
          <a:xfrm>
            <a:off x="1481258" y="2708562"/>
            <a:ext cx="6942895" cy="10754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DCA6D-4F35-E962-4AD4-2790D8BE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93" y="6079893"/>
            <a:ext cx="9593014" cy="13908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820264-41A6-12D5-62D8-BDD879EF2C45}"/>
              </a:ext>
            </a:extLst>
          </p:cNvPr>
          <p:cNvSpPr/>
          <p:nvPr/>
        </p:nvSpPr>
        <p:spPr>
          <a:xfrm>
            <a:off x="9397420" y="6981579"/>
            <a:ext cx="1541472" cy="4920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2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0293F2-C107-47B0-CA76-7D494E3B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81" y="0"/>
            <a:ext cx="749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07CCCC-22AE-F6DD-E9B5-B972AA95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12" y="0"/>
            <a:ext cx="6442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4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3BA4BE-74A1-1537-9D0C-CDCA1824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81" y="0"/>
            <a:ext cx="749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8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93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780810-F628-3629-56C5-CED2BA99B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81" y="0"/>
            <a:ext cx="749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9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602F3-A834-A41F-BFB4-A704EA17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81" y="0"/>
            <a:ext cx="74904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70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12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321D7A-2B5E-C6DF-9F17-4D367995E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50"/>
          <a:stretch/>
        </p:blipFill>
        <p:spPr>
          <a:xfrm>
            <a:off x="2350781" y="0"/>
            <a:ext cx="7490438" cy="51400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2DEEC1-2C8E-96FC-3AA7-23B185AA1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63" r="47931" b="75943"/>
          <a:stretch/>
        </p:blipFill>
        <p:spPr>
          <a:xfrm>
            <a:off x="5802641" y="1321016"/>
            <a:ext cx="3900159" cy="32879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B98BFD-623C-72F1-88C7-B5DAF0CEB946}"/>
              </a:ext>
            </a:extLst>
          </p:cNvPr>
          <p:cNvSpPr/>
          <p:nvPr/>
        </p:nvSpPr>
        <p:spPr>
          <a:xfrm>
            <a:off x="2395374" y="1383591"/>
            <a:ext cx="1889606" cy="1052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B2A0C3-083B-C134-BD49-C3EE251CB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74" r="47931" b="41275"/>
          <a:stretch/>
        </p:blipFill>
        <p:spPr>
          <a:xfrm>
            <a:off x="5802641" y="3167326"/>
            <a:ext cx="3900159" cy="60700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A231E5-B60B-4510-A5A9-F5E0C166B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04" r="47931" b="29020"/>
          <a:stretch/>
        </p:blipFill>
        <p:spPr>
          <a:xfrm>
            <a:off x="5802641" y="4101181"/>
            <a:ext cx="3900159" cy="91051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64511C-1303-4119-CCD8-0B36EA79AEB6}"/>
              </a:ext>
            </a:extLst>
          </p:cNvPr>
          <p:cNvSpPr/>
          <p:nvPr/>
        </p:nvSpPr>
        <p:spPr>
          <a:xfrm>
            <a:off x="2395374" y="3267516"/>
            <a:ext cx="1889606" cy="9569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533D8C9-CFDF-826A-DB1D-2F6C0F1AAB48}"/>
              </a:ext>
            </a:extLst>
          </p:cNvPr>
          <p:cNvSpPr/>
          <p:nvPr/>
        </p:nvSpPr>
        <p:spPr>
          <a:xfrm>
            <a:off x="2395374" y="3489036"/>
            <a:ext cx="1889606" cy="869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2DB0DD-3704-0019-5380-B592098EFDB2}"/>
              </a:ext>
            </a:extLst>
          </p:cNvPr>
          <p:cNvSpPr/>
          <p:nvPr/>
        </p:nvSpPr>
        <p:spPr>
          <a:xfrm>
            <a:off x="2395374" y="3601822"/>
            <a:ext cx="1889606" cy="57139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474CE57-52AF-0644-452F-C877F009B60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284980" y="1436221"/>
            <a:ext cx="1775460" cy="77619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4CA2690-ABA9-C2A1-484F-77840068D036}"/>
              </a:ext>
            </a:extLst>
          </p:cNvPr>
          <p:cNvCxnSpPr>
            <a:stCxn id="11" idx="3"/>
          </p:cNvCxnSpPr>
          <p:nvPr/>
        </p:nvCxnSpPr>
        <p:spPr>
          <a:xfrm>
            <a:off x="4284980" y="3315361"/>
            <a:ext cx="1793240" cy="47845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691B853-FB56-2AF4-959E-9937B94EC1C1}"/>
              </a:ext>
            </a:extLst>
          </p:cNvPr>
          <p:cNvCxnSpPr>
            <a:stCxn id="16" idx="3"/>
          </p:cNvCxnSpPr>
          <p:nvPr/>
        </p:nvCxnSpPr>
        <p:spPr>
          <a:xfrm>
            <a:off x="4284980" y="3532532"/>
            <a:ext cx="1793240" cy="130148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8321344-1F45-72AA-F7BF-F117079D92B0}"/>
              </a:ext>
            </a:extLst>
          </p:cNvPr>
          <p:cNvCxnSpPr>
            <a:stCxn id="17" idx="3"/>
            <a:endCxn id="8" idx="1"/>
          </p:cNvCxnSpPr>
          <p:nvPr/>
        </p:nvCxnSpPr>
        <p:spPr>
          <a:xfrm>
            <a:off x="4284980" y="3887521"/>
            <a:ext cx="1517661" cy="668915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BA111BE9-1B30-36EB-80AC-B6F80A644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00" b="48993"/>
          <a:stretch/>
        </p:blipFill>
        <p:spPr>
          <a:xfrm>
            <a:off x="2350781" y="5227815"/>
            <a:ext cx="7490438" cy="7548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9671C9B0-8999-AFA5-4E87-7DFD46EC9D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85" r="47491" b="44397"/>
          <a:stretch/>
        </p:blipFill>
        <p:spPr>
          <a:xfrm>
            <a:off x="5759515" y="5389122"/>
            <a:ext cx="3933125" cy="24124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5240A8-3A43-405A-33A4-7596783B721C}"/>
              </a:ext>
            </a:extLst>
          </p:cNvPr>
          <p:cNvSpPr/>
          <p:nvPr/>
        </p:nvSpPr>
        <p:spPr>
          <a:xfrm>
            <a:off x="2395374" y="5441971"/>
            <a:ext cx="1889606" cy="1052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4A661AD-FB06-BA95-6483-946CC02CE1B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4284980" y="5494601"/>
            <a:ext cx="1625546" cy="8125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0AAE65A1-43A2-FD9B-37CC-FE651C179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75" r="47931" b="54480"/>
          <a:stretch/>
        </p:blipFill>
        <p:spPr>
          <a:xfrm>
            <a:off x="5802641" y="2428631"/>
            <a:ext cx="3900159" cy="52431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24BE53-8BC1-9E62-9A6C-88D9AEC8577C}"/>
              </a:ext>
            </a:extLst>
          </p:cNvPr>
          <p:cNvSpPr/>
          <p:nvPr/>
        </p:nvSpPr>
        <p:spPr>
          <a:xfrm>
            <a:off x="2395374" y="2598981"/>
            <a:ext cx="1889606" cy="23308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E124F4A-D072-B790-E8B7-220B4F45A572}"/>
              </a:ext>
            </a:extLst>
          </p:cNvPr>
          <p:cNvCxnSpPr>
            <a:stCxn id="35" idx="3"/>
            <a:endCxn id="34" idx="1"/>
          </p:cNvCxnSpPr>
          <p:nvPr/>
        </p:nvCxnSpPr>
        <p:spPr>
          <a:xfrm flipV="1">
            <a:off x="4284980" y="2690789"/>
            <a:ext cx="1517661" cy="24734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9BC68AE-0E57-BB7F-9352-9C5DD6007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0" t="34441" r="43023" b="64615"/>
          <a:stretch/>
        </p:blipFill>
        <p:spPr>
          <a:xfrm>
            <a:off x="6139815" y="4852036"/>
            <a:ext cx="3493770" cy="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9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54D71B-7166-8C65-3C30-949359A9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104"/>
            <a:ext cx="12192000" cy="44117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DCEFF33-00C0-9B40-421B-777E981DEAAB}"/>
              </a:ext>
            </a:extLst>
          </p:cNvPr>
          <p:cNvSpPr/>
          <p:nvPr/>
        </p:nvSpPr>
        <p:spPr>
          <a:xfrm>
            <a:off x="148667" y="3958208"/>
            <a:ext cx="3687523" cy="16634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608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1E77A-E82E-E0DE-B746-F5B239B8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288"/>
            <a:ext cx="12192000" cy="20674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CBBD433-DAFB-B7D5-9519-AFF0FE5A853A}"/>
              </a:ext>
            </a:extLst>
          </p:cNvPr>
          <p:cNvSpPr/>
          <p:nvPr/>
        </p:nvSpPr>
        <p:spPr>
          <a:xfrm>
            <a:off x="141047" y="3111583"/>
            <a:ext cx="5151043" cy="13747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75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9E26C1-3BF7-00A3-8E07-E4C8C729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000"/>
            <a:ext cx="12192000" cy="400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9D1174-A788-3AC2-31CE-D012D7F77F9C}"/>
              </a:ext>
            </a:extLst>
          </p:cNvPr>
          <p:cNvSpPr/>
          <p:nvPr/>
        </p:nvSpPr>
        <p:spPr>
          <a:xfrm>
            <a:off x="5483883" y="4138895"/>
            <a:ext cx="1224235" cy="4473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789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A6B808-0A74-2AC9-7C63-DF31294B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30"/>
            <a:ext cx="12192000" cy="669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5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5C82CE-10BE-CFEF-1532-170419D4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514"/>
            <a:ext cx="12192000" cy="63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1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170B22-224C-3D0A-C5AC-41F9245A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514"/>
            <a:ext cx="12192000" cy="63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1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1C286-6B46-E070-499B-9499DCC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514"/>
            <a:ext cx="12192000" cy="630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8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645AA3-3FF5-0C18-63FF-73C2D3785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7" t="21466" b="28603"/>
          <a:stretch/>
        </p:blipFill>
        <p:spPr>
          <a:xfrm>
            <a:off x="-1562100" y="146975"/>
            <a:ext cx="10187940" cy="33429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EF2F7B-CFFB-1A0B-264F-37576AF7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44154"/>
            <a:ext cx="12192000" cy="630497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F49280-2581-2621-9EE6-9DAF9471A6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88" t="48671" b="34288"/>
          <a:stretch/>
        </p:blipFill>
        <p:spPr>
          <a:xfrm>
            <a:off x="2834640" y="5636605"/>
            <a:ext cx="10218420" cy="107442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9F4180-EDA9-36B9-9839-70A8B4D99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7" t="48187" b="34289"/>
          <a:stretch/>
        </p:blipFill>
        <p:spPr>
          <a:xfrm>
            <a:off x="2594610" y="4475653"/>
            <a:ext cx="10187940" cy="11049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58EC7D-8ED6-56B0-9C6D-EDF1E2A80FBC}"/>
              </a:ext>
            </a:extLst>
          </p:cNvPr>
          <p:cNvSpPr/>
          <p:nvPr/>
        </p:nvSpPr>
        <p:spPr>
          <a:xfrm>
            <a:off x="-1409422" y="2687020"/>
            <a:ext cx="1409422" cy="46765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C618CC-4767-D4D7-4F8D-536D52A8549F}"/>
              </a:ext>
            </a:extLst>
          </p:cNvPr>
          <p:cNvSpPr/>
          <p:nvPr/>
        </p:nvSpPr>
        <p:spPr>
          <a:xfrm>
            <a:off x="2309579" y="3060400"/>
            <a:ext cx="875141" cy="46765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7F268F-FD0C-F84F-4B06-AFB205E43902}"/>
              </a:ext>
            </a:extLst>
          </p:cNvPr>
          <p:cNvSpPr/>
          <p:nvPr/>
        </p:nvSpPr>
        <p:spPr>
          <a:xfrm>
            <a:off x="7612658" y="3528058"/>
            <a:ext cx="1721842" cy="784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A65F1F0-1067-5F2D-9813-E4C1C08B524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0" y="2920850"/>
            <a:ext cx="2309579" cy="37338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8DB83BF3-3F27-FEC5-9D98-6155F7E08C31}"/>
              </a:ext>
            </a:extLst>
          </p:cNvPr>
          <p:cNvSpPr/>
          <p:nvPr/>
        </p:nvSpPr>
        <p:spPr>
          <a:xfrm>
            <a:off x="8031480" y="4419600"/>
            <a:ext cx="1234440" cy="190500"/>
          </a:xfrm>
          <a:prstGeom prst="downArrow">
            <a:avLst/>
          </a:prstGeom>
          <a:solidFill>
            <a:srgbClr val="C00000"/>
          </a:solidFill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48B7B2B-ADDA-B2AA-24F6-0C6B0BE8DFF8}"/>
              </a:ext>
            </a:extLst>
          </p:cNvPr>
          <p:cNvSpPr/>
          <p:nvPr/>
        </p:nvSpPr>
        <p:spPr>
          <a:xfrm>
            <a:off x="8229600" y="5509260"/>
            <a:ext cx="1234440" cy="190500"/>
          </a:xfrm>
          <a:prstGeom prst="downArrow">
            <a:avLst/>
          </a:prstGeom>
          <a:solidFill>
            <a:srgbClr val="C00000"/>
          </a:solidFill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388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768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AD72CE-57B0-C882-8338-00CF9B86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CCC7DC9-2ED1-6BA6-7FB0-4C787F7A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503" y="0"/>
            <a:ext cx="9404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2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31DF88-9AB5-5F6D-C91A-6AD35D9F5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2" t="25821" b="25323"/>
          <a:stretch/>
        </p:blipFill>
        <p:spPr>
          <a:xfrm>
            <a:off x="0" y="0"/>
            <a:ext cx="10233660" cy="29870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8EBDA0-ABAA-8BED-F758-90BB4ED5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1"/>
          <a:stretch/>
        </p:blipFill>
        <p:spPr>
          <a:xfrm>
            <a:off x="2445063" y="1882140"/>
            <a:ext cx="9404994" cy="61645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482731-72FD-90D1-39EE-B3895EAE74E2}"/>
              </a:ext>
            </a:extLst>
          </p:cNvPr>
          <p:cNvSpPr/>
          <p:nvPr/>
        </p:nvSpPr>
        <p:spPr>
          <a:xfrm>
            <a:off x="395274" y="2396998"/>
            <a:ext cx="1058920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28774-BE76-A90C-B78B-7D9BF241E9B6}"/>
              </a:ext>
            </a:extLst>
          </p:cNvPr>
          <p:cNvSpPr/>
          <p:nvPr/>
        </p:nvSpPr>
        <p:spPr>
          <a:xfrm>
            <a:off x="9745206" y="3179520"/>
            <a:ext cx="723257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849EAD-6A7B-9921-8FCB-9151CD360BAF}"/>
              </a:ext>
            </a:extLst>
          </p:cNvPr>
          <p:cNvSpPr/>
          <p:nvPr/>
        </p:nvSpPr>
        <p:spPr>
          <a:xfrm>
            <a:off x="4005837" y="7523641"/>
            <a:ext cx="543394" cy="319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F0F79-FB27-5326-BDAD-36685725AA8D}"/>
              </a:ext>
            </a:extLst>
          </p:cNvPr>
          <p:cNvSpPr/>
          <p:nvPr/>
        </p:nvSpPr>
        <p:spPr>
          <a:xfrm>
            <a:off x="3999542" y="4789678"/>
            <a:ext cx="2858457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BDBAF81-E6B8-F4C2-2F09-19644370DFF3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1454194" y="2516990"/>
            <a:ext cx="8652641" cy="662530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F2F3EF6-0900-E4CF-DFC6-EB1C4A081796}"/>
              </a:ext>
            </a:extLst>
          </p:cNvPr>
          <p:cNvCxnSpPr>
            <a:stCxn id="6" idx="2"/>
            <a:endCxn id="8" idx="3"/>
          </p:cNvCxnSpPr>
          <p:nvPr/>
        </p:nvCxnSpPr>
        <p:spPr>
          <a:xfrm rot="5400000">
            <a:off x="7762532" y="2565366"/>
            <a:ext cx="1439771" cy="3248836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F562A2A-DDD9-14D2-C125-72FB4B7E21EA}"/>
              </a:ext>
            </a:extLst>
          </p:cNvPr>
          <p:cNvCxnSpPr>
            <a:endCxn id="7" idx="0"/>
          </p:cNvCxnSpPr>
          <p:nvPr/>
        </p:nvCxnSpPr>
        <p:spPr>
          <a:xfrm rot="5400000">
            <a:off x="3608307" y="5698888"/>
            <a:ext cx="2493980" cy="115552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6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EFB9FD-50C3-0F33-824C-819C6A59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572"/>
            <a:ext cx="12192000" cy="58648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DCF72A-0753-8C88-19F6-3F49CC4D3038}"/>
              </a:ext>
            </a:extLst>
          </p:cNvPr>
          <p:cNvSpPr/>
          <p:nvPr/>
        </p:nvSpPr>
        <p:spPr>
          <a:xfrm>
            <a:off x="2546130" y="4498818"/>
            <a:ext cx="5634832" cy="7346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3D31AB-3CFE-7B65-2F16-D2DE3E37A9E0}"/>
              </a:ext>
            </a:extLst>
          </p:cNvPr>
          <p:cNvSpPr/>
          <p:nvPr/>
        </p:nvSpPr>
        <p:spPr>
          <a:xfrm>
            <a:off x="11406604" y="5944154"/>
            <a:ext cx="760154" cy="4066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E5AD55-6FD7-2741-21DA-13B757BC88BB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8180962" y="4866150"/>
            <a:ext cx="3605719" cy="107800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6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42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721D0-EEF0-B5FB-9869-3A55EBC7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22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FD574-881E-D870-A1A8-735D90DA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90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B7734F-6302-3178-E8D4-3DC8DA7C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29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C9E5F5-4AA7-78A0-6861-F7DD16120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2" t="19090" b="26444"/>
          <a:stretch/>
        </p:blipFill>
        <p:spPr>
          <a:xfrm>
            <a:off x="83820" y="99060"/>
            <a:ext cx="10172700" cy="33299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DE2022-3B31-0E50-C5D6-F63209413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7" t="17844"/>
          <a:stretch/>
        </p:blipFill>
        <p:spPr>
          <a:xfrm>
            <a:off x="1828800" y="1623060"/>
            <a:ext cx="10279380" cy="502291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02DAFB5-8AFF-8319-B16E-D4DECD4D52F8}"/>
              </a:ext>
            </a:extLst>
          </p:cNvPr>
          <p:cNvSpPr/>
          <p:nvPr/>
        </p:nvSpPr>
        <p:spPr>
          <a:xfrm>
            <a:off x="395274" y="2450338"/>
            <a:ext cx="1058920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F6FEC3-52FA-080E-EAAC-779959D0573E}"/>
              </a:ext>
            </a:extLst>
          </p:cNvPr>
          <p:cNvSpPr/>
          <p:nvPr/>
        </p:nvSpPr>
        <p:spPr>
          <a:xfrm>
            <a:off x="7089108" y="3344805"/>
            <a:ext cx="1952365" cy="8284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2E8F00C-8E3C-29DE-F877-7FC5177266DD}"/>
              </a:ext>
            </a:extLst>
          </p:cNvPr>
          <p:cNvCxnSpPr>
            <a:stCxn id="4" idx="3"/>
          </p:cNvCxnSpPr>
          <p:nvPr/>
        </p:nvCxnSpPr>
        <p:spPr>
          <a:xfrm flipV="1">
            <a:off x="1454194" y="2567940"/>
            <a:ext cx="374606" cy="239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77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93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1CD29-C8D5-8859-6193-BCE12BB4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78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C96417-C86E-24F0-3F89-2FFC867F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92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DC57C0-DF1C-851B-6B22-52B4EF886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48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92CD6D-8240-E50F-65AF-411659BB9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9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88B187-E5EA-5A16-BCD6-DFDD359F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48"/>
            <a:ext cx="12192000" cy="26169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86B2E0-90D8-CB6C-589B-31A5EF1801C9}"/>
              </a:ext>
            </a:extLst>
          </p:cNvPr>
          <p:cNvSpPr/>
          <p:nvPr/>
        </p:nvSpPr>
        <p:spPr>
          <a:xfrm>
            <a:off x="192035" y="3603874"/>
            <a:ext cx="4263232" cy="9778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97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1CD29-C8D5-8859-6193-BCE12BB42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7" t="18592" b="19465"/>
          <a:stretch/>
        </p:blipFill>
        <p:spPr>
          <a:xfrm>
            <a:off x="0" y="0"/>
            <a:ext cx="10157460" cy="378714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2843FC-6DE3-D524-EBED-D09014F24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7" t="19714" b="33549"/>
          <a:stretch/>
        </p:blipFill>
        <p:spPr>
          <a:xfrm>
            <a:off x="1844040" y="1577340"/>
            <a:ext cx="10157460" cy="28575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AAD577B-F79E-CD88-42A9-72FF6787D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7" t="18591" b="46636"/>
          <a:stretch/>
        </p:blipFill>
        <p:spPr>
          <a:xfrm>
            <a:off x="3535680" y="3048000"/>
            <a:ext cx="10157460" cy="21259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1EDC18-F9B5-7177-CE2A-4703E40C8A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7" t="45014" b="31555"/>
          <a:stretch/>
        </p:blipFill>
        <p:spPr>
          <a:xfrm>
            <a:off x="3535680" y="5067300"/>
            <a:ext cx="10157460" cy="14325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AB0656-712D-5CCF-3775-6ED72D0F6AD5}"/>
              </a:ext>
            </a:extLst>
          </p:cNvPr>
          <p:cNvSpPr/>
          <p:nvPr/>
        </p:nvSpPr>
        <p:spPr>
          <a:xfrm>
            <a:off x="280974" y="2663698"/>
            <a:ext cx="1058920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5EAAD2-2C5A-0321-E70B-D9CAC3D42CB7}"/>
              </a:ext>
            </a:extLst>
          </p:cNvPr>
          <p:cNvSpPr/>
          <p:nvPr/>
        </p:nvSpPr>
        <p:spPr>
          <a:xfrm>
            <a:off x="2074788" y="3530040"/>
            <a:ext cx="1281293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82C50-8169-C5A3-52D9-291DC543F2E6}"/>
              </a:ext>
            </a:extLst>
          </p:cNvPr>
          <p:cNvSpPr/>
          <p:nvPr/>
        </p:nvSpPr>
        <p:spPr>
          <a:xfrm>
            <a:off x="3539031" y="4311981"/>
            <a:ext cx="897886" cy="29621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B5DD2B-60A1-DCD8-8AE7-292E2A40730D}"/>
              </a:ext>
            </a:extLst>
          </p:cNvPr>
          <p:cNvSpPr/>
          <p:nvPr/>
        </p:nvSpPr>
        <p:spPr>
          <a:xfrm>
            <a:off x="3869994" y="4782058"/>
            <a:ext cx="1058920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A7110A-EBAE-14F0-B829-67F951213C7C}"/>
              </a:ext>
            </a:extLst>
          </p:cNvPr>
          <p:cNvSpPr/>
          <p:nvPr/>
        </p:nvSpPr>
        <p:spPr>
          <a:xfrm>
            <a:off x="5853781" y="4782058"/>
            <a:ext cx="657506" cy="23998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CBD1F8-0411-A323-B94E-7B53C2256E06}"/>
              </a:ext>
            </a:extLst>
          </p:cNvPr>
          <p:cNvSpPr/>
          <p:nvPr/>
        </p:nvSpPr>
        <p:spPr>
          <a:xfrm>
            <a:off x="3535680" y="5431302"/>
            <a:ext cx="9090660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D846AC-6669-D306-EBB9-E67416C47A9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39894" y="2783690"/>
            <a:ext cx="734894" cy="89154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0C38701-98AB-F7C0-F1E5-EC59C6616261}"/>
              </a:ext>
            </a:extLst>
          </p:cNvPr>
          <p:cNvCxnSpPr>
            <a:stCxn id="7" idx="3"/>
            <a:endCxn id="8" idx="0"/>
          </p:cNvCxnSpPr>
          <p:nvPr/>
        </p:nvCxnSpPr>
        <p:spPr>
          <a:xfrm>
            <a:off x="3356081" y="3675230"/>
            <a:ext cx="631893" cy="636751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016CDF0-9080-D4ED-D127-E3E734727490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3628302" y="4660358"/>
            <a:ext cx="293852" cy="189532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A9A5DC-8C1C-E87B-59EF-53B601136B7A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928914" y="4902050"/>
            <a:ext cx="92486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8C83470A-C924-5C01-92CC-9C9CB911E30D}"/>
              </a:ext>
            </a:extLst>
          </p:cNvPr>
          <p:cNvSpPr/>
          <p:nvPr/>
        </p:nvSpPr>
        <p:spPr>
          <a:xfrm>
            <a:off x="6012180" y="5120640"/>
            <a:ext cx="784860" cy="218589"/>
          </a:xfrm>
          <a:prstGeom prst="downArrow">
            <a:avLst/>
          </a:prstGeom>
          <a:solidFill>
            <a:srgbClr val="C00000"/>
          </a:solidFill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485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951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284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484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3EA4A2-A626-FCB6-6517-E63AECAF7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" y="0"/>
            <a:ext cx="1183427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F44382-ECA6-CBBE-0F83-6566C394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45" y="0"/>
            <a:ext cx="1183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5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48A175-665A-CEFC-E5A1-5A5FACD3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" y="0"/>
            <a:ext cx="1183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1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279306-75D0-AAB0-C0CE-9A1624E8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" y="0"/>
            <a:ext cx="1183427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03B128-805E-6082-7921-E928C32B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1183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8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549C8A-F418-58E1-1843-AA58C966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" y="0"/>
            <a:ext cx="1183427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01265D-CFCF-B2FE-9E43-F7CAAEE3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45" y="0"/>
            <a:ext cx="1183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66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C95294-BF26-F246-8C19-5C7AE92A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5" y="0"/>
            <a:ext cx="1183427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0A6418-086A-DB8B-3443-D97FD4CBF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665" y="0"/>
            <a:ext cx="11834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69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425ACB-FC30-01B5-5D05-6D2087F2F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3"/>
          <a:stretch/>
        </p:blipFill>
        <p:spPr>
          <a:xfrm>
            <a:off x="178865" y="1036320"/>
            <a:ext cx="11834270" cy="16052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9654D2-A2DC-8E65-BF3A-4F8EAD627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5" b="56185"/>
          <a:stretch/>
        </p:blipFill>
        <p:spPr>
          <a:xfrm>
            <a:off x="178865" y="2311400"/>
            <a:ext cx="11834270" cy="2768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E7430C-761B-2670-4941-C450DA4A38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507" b="89667"/>
          <a:stretch/>
        </p:blipFill>
        <p:spPr>
          <a:xfrm>
            <a:off x="6061505" y="1487170"/>
            <a:ext cx="7040541" cy="70866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3F2928-4AC8-87E0-E8F3-11DBEDA440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889" r="40507" b="29222"/>
          <a:stretch/>
        </p:blipFill>
        <p:spPr>
          <a:xfrm>
            <a:off x="6061505" y="2542540"/>
            <a:ext cx="7040541" cy="28727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6DFEBB-3168-D1FA-B768-67DF1DC9094E}"/>
              </a:ext>
            </a:extLst>
          </p:cNvPr>
          <p:cNvSpPr/>
          <p:nvPr/>
        </p:nvSpPr>
        <p:spPr>
          <a:xfrm>
            <a:off x="275998" y="193651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29D6D-D8A0-357A-7AF5-01DE8490609A}"/>
              </a:ext>
            </a:extLst>
          </p:cNvPr>
          <p:cNvSpPr/>
          <p:nvPr/>
        </p:nvSpPr>
        <p:spPr>
          <a:xfrm>
            <a:off x="275998" y="3836435"/>
            <a:ext cx="1889606" cy="46124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980E3C-CF26-CDF6-1348-DB6DD08E21E2}"/>
              </a:ext>
            </a:extLst>
          </p:cNvPr>
          <p:cNvSpPr/>
          <p:nvPr/>
        </p:nvSpPr>
        <p:spPr>
          <a:xfrm>
            <a:off x="275998" y="444095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121F91-9DF3-CC6F-5845-E8A44866FF9D}"/>
              </a:ext>
            </a:extLst>
          </p:cNvPr>
          <p:cNvSpPr/>
          <p:nvPr/>
        </p:nvSpPr>
        <p:spPr>
          <a:xfrm>
            <a:off x="6148478" y="2934735"/>
            <a:ext cx="6874102" cy="1761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085302-50EC-4802-C95B-BB4454821BEC}"/>
              </a:ext>
            </a:extLst>
          </p:cNvPr>
          <p:cNvSpPr/>
          <p:nvPr/>
        </p:nvSpPr>
        <p:spPr>
          <a:xfrm>
            <a:off x="6148478" y="4941335"/>
            <a:ext cx="1889606" cy="25423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028B60B-F143-239C-254D-47571592D271}"/>
              </a:ext>
            </a:extLst>
          </p:cNvPr>
          <p:cNvCxnSpPr>
            <a:stCxn id="6" idx="3"/>
          </p:cNvCxnSpPr>
          <p:nvPr/>
        </p:nvCxnSpPr>
        <p:spPr>
          <a:xfrm>
            <a:off x="2165604" y="1994408"/>
            <a:ext cx="4449205" cy="11003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DFE4941D-6064-39C2-61A0-75D0D29152B5}"/>
              </a:ext>
            </a:extLst>
          </p:cNvPr>
          <p:cNvCxnSpPr>
            <a:stCxn id="7" idx="3"/>
          </p:cNvCxnSpPr>
          <p:nvPr/>
        </p:nvCxnSpPr>
        <p:spPr>
          <a:xfrm flipV="1">
            <a:off x="2165604" y="3836435"/>
            <a:ext cx="3982874" cy="230623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F7AAF4C-F872-B919-0C0C-4AFFB62A3C29}"/>
              </a:ext>
            </a:extLst>
          </p:cNvPr>
          <p:cNvCxnSpPr>
            <a:stCxn id="10" idx="3"/>
          </p:cNvCxnSpPr>
          <p:nvPr/>
        </p:nvCxnSpPr>
        <p:spPr>
          <a:xfrm>
            <a:off x="2165604" y="4498848"/>
            <a:ext cx="3982874" cy="58115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7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FA52A-3B40-0ED1-031F-E2A6A8F0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63"/>
            <a:ext cx="12192000" cy="6509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F01911-2D7C-0A53-32DD-C840F1E02E3B}"/>
              </a:ext>
            </a:extLst>
          </p:cNvPr>
          <p:cNvSpPr/>
          <p:nvPr/>
        </p:nvSpPr>
        <p:spPr>
          <a:xfrm>
            <a:off x="230946" y="1658342"/>
            <a:ext cx="5865054" cy="4012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49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128C97-E9EA-F82B-5301-8B0A21A4A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78865" y="68580"/>
            <a:ext cx="11834270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6282FD-A98A-4314-FE84-CF3305C40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1" r="50000" b="63619"/>
          <a:stretch/>
        </p:blipFill>
        <p:spPr>
          <a:xfrm>
            <a:off x="6096000" y="398125"/>
            <a:ext cx="5917135" cy="19202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D0FF78-C093-EA7A-B9D6-5F73AF2F49E3}"/>
              </a:ext>
            </a:extLst>
          </p:cNvPr>
          <p:cNvSpPr/>
          <p:nvPr/>
        </p:nvSpPr>
        <p:spPr>
          <a:xfrm>
            <a:off x="275998" y="53189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C53270-A9B3-FE72-0EB7-42EC714D0DA2}"/>
              </a:ext>
            </a:extLst>
          </p:cNvPr>
          <p:cNvSpPr/>
          <p:nvPr/>
        </p:nvSpPr>
        <p:spPr>
          <a:xfrm>
            <a:off x="275998" y="102338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079D97-531E-EDCA-DFD8-F67F600CF658}"/>
              </a:ext>
            </a:extLst>
          </p:cNvPr>
          <p:cNvSpPr/>
          <p:nvPr/>
        </p:nvSpPr>
        <p:spPr>
          <a:xfrm>
            <a:off x="275998" y="1493920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2744F0C-4B76-6D78-BB83-5C30A8955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28" r="50000" b="53620"/>
          <a:stretch/>
        </p:blipFill>
        <p:spPr>
          <a:xfrm>
            <a:off x="6096000" y="2475119"/>
            <a:ext cx="5917135" cy="61395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D5BAA8-1494-FD86-1045-4665DD54AF07}"/>
              </a:ext>
            </a:extLst>
          </p:cNvPr>
          <p:cNvSpPr/>
          <p:nvPr/>
        </p:nvSpPr>
        <p:spPr>
          <a:xfrm>
            <a:off x="275998" y="2202580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D6135F17-3030-6DBD-5764-98AD9ADE109C}"/>
              </a:ext>
            </a:extLst>
          </p:cNvPr>
          <p:cNvCxnSpPr>
            <a:stCxn id="4" idx="3"/>
          </p:cNvCxnSpPr>
          <p:nvPr/>
        </p:nvCxnSpPr>
        <p:spPr>
          <a:xfrm>
            <a:off x="2165604" y="589788"/>
            <a:ext cx="4316476" cy="21539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2655169-F092-E28E-A72A-B76DAA861F39}"/>
              </a:ext>
            </a:extLst>
          </p:cNvPr>
          <p:cNvCxnSpPr>
            <a:stCxn id="9" idx="3"/>
          </p:cNvCxnSpPr>
          <p:nvPr/>
        </p:nvCxnSpPr>
        <p:spPr>
          <a:xfrm>
            <a:off x="2165604" y="1081278"/>
            <a:ext cx="4316476" cy="31318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0FB7CED-1354-E57A-2D24-1DD7D0BE63C8}"/>
              </a:ext>
            </a:extLst>
          </p:cNvPr>
          <p:cNvCxnSpPr>
            <a:stCxn id="10" idx="3"/>
          </p:cNvCxnSpPr>
          <p:nvPr/>
        </p:nvCxnSpPr>
        <p:spPr>
          <a:xfrm>
            <a:off x="2165604" y="1551813"/>
            <a:ext cx="4423156" cy="457327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1004B2A-429C-DDDD-61EC-27FE87968D1E}"/>
              </a:ext>
            </a:extLst>
          </p:cNvPr>
          <p:cNvCxnSpPr>
            <a:stCxn id="15" idx="3"/>
          </p:cNvCxnSpPr>
          <p:nvPr/>
        </p:nvCxnSpPr>
        <p:spPr>
          <a:xfrm>
            <a:off x="2165604" y="2260473"/>
            <a:ext cx="4316476" cy="668147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A0A3E8E-B3AD-C869-F216-89985E7F95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69" b="50000"/>
          <a:stretch/>
        </p:blipFill>
        <p:spPr>
          <a:xfrm>
            <a:off x="178865" y="3654334"/>
            <a:ext cx="11834270" cy="107884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16F7D31-781A-9659-19D4-BB8E4559D7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22" r="51772" b="72444"/>
          <a:stretch/>
        </p:blipFill>
        <p:spPr>
          <a:xfrm>
            <a:off x="6095999" y="3917843"/>
            <a:ext cx="5917135" cy="7086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474681-F532-D5D4-17A9-3594D44E7DCD}"/>
              </a:ext>
            </a:extLst>
          </p:cNvPr>
          <p:cNvSpPr/>
          <p:nvPr/>
        </p:nvSpPr>
        <p:spPr>
          <a:xfrm>
            <a:off x="275998" y="389231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54EF90B-CDB2-D87C-64C4-58847E1C1ACC}"/>
              </a:ext>
            </a:extLst>
          </p:cNvPr>
          <p:cNvCxnSpPr>
            <a:stCxn id="26" idx="3"/>
          </p:cNvCxnSpPr>
          <p:nvPr/>
        </p:nvCxnSpPr>
        <p:spPr>
          <a:xfrm>
            <a:off x="2165604" y="3950208"/>
            <a:ext cx="4316476" cy="37795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71C38324-4E8D-2E42-2240-990E66AA9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778" b="20432"/>
          <a:stretch/>
        </p:blipFill>
        <p:spPr>
          <a:xfrm>
            <a:off x="178865" y="4952135"/>
            <a:ext cx="11834270" cy="156296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ACB90A0-1658-A92B-7CA9-0EF1B647C7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777" r="49837" b="56445"/>
          <a:stretch/>
        </p:blipFill>
        <p:spPr>
          <a:xfrm>
            <a:off x="6076745" y="5348375"/>
            <a:ext cx="5936390" cy="73914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5BFDE86-7795-634C-7A48-B96B4F7970C5}"/>
              </a:ext>
            </a:extLst>
          </p:cNvPr>
          <p:cNvSpPr/>
          <p:nvPr/>
        </p:nvSpPr>
        <p:spPr>
          <a:xfrm>
            <a:off x="255678" y="5317255"/>
            <a:ext cx="1889606" cy="11578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03207BD-7577-DFC8-9CC6-B9552195B516}"/>
              </a:ext>
            </a:extLst>
          </p:cNvPr>
          <p:cNvCxnSpPr>
            <a:stCxn id="31" idx="3"/>
          </p:cNvCxnSpPr>
          <p:nvPr/>
        </p:nvCxnSpPr>
        <p:spPr>
          <a:xfrm>
            <a:off x="2145284" y="5375148"/>
            <a:ext cx="4336796" cy="401574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59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9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3ED168B-7B27-C9BD-0F98-FB278F70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044"/>
            <a:ext cx="12192000" cy="611391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D556EC-9CFC-6AA2-2770-3709A40877EE}"/>
              </a:ext>
            </a:extLst>
          </p:cNvPr>
          <p:cNvSpPr/>
          <p:nvPr/>
        </p:nvSpPr>
        <p:spPr>
          <a:xfrm>
            <a:off x="342051" y="985681"/>
            <a:ext cx="449086" cy="319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1821E21-1371-A236-E4B2-AA549D8FD2D1}"/>
              </a:ext>
            </a:extLst>
          </p:cNvPr>
          <p:cNvSpPr/>
          <p:nvPr/>
        </p:nvSpPr>
        <p:spPr>
          <a:xfrm>
            <a:off x="463970" y="3204625"/>
            <a:ext cx="1706205" cy="319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982BCE-164B-FD9B-8640-677B0B9FFA83}"/>
              </a:ext>
            </a:extLst>
          </p:cNvPr>
          <p:cNvSpPr/>
          <p:nvPr/>
        </p:nvSpPr>
        <p:spPr>
          <a:xfrm>
            <a:off x="7523936" y="3247297"/>
            <a:ext cx="875552" cy="319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E608112-5536-5F64-EB78-C630860EF267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 rot="16200000" flipH="1">
            <a:off x="-7930" y="1879621"/>
            <a:ext cx="1899527" cy="750479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515A1572-3931-5238-661A-785A0285B856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2170175" y="3364334"/>
            <a:ext cx="5353761" cy="4267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57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1B275D-E9E5-F1A6-3D80-8AA67D4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2" y="0"/>
            <a:ext cx="624045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B94244-20BD-AC42-751B-5741DE458BC5}"/>
              </a:ext>
            </a:extLst>
          </p:cNvPr>
          <p:cNvSpPr/>
          <p:nvPr/>
        </p:nvSpPr>
        <p:spPr>
          <a:xfrm>
            <a:off x="5658222" y="949105"/>
            <a:ext cx="3485777" cy="940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937C9D-3680-B23D-FFA7-2E6C266BCF18}"/>
              </a:ext>
            </a:extLst>
          </p:cNvPr>
          <p:cNvSpPr/>
          <p:nvPr/>
        </p:nvSpPr>
        <p:spPr>
          <a:xfrm>
            <a:off x="5731374" y="3197339"/>
            <a:ext cx="3485777" cy="27247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A6BC19-776B-E708-7579-FE0691AC5E2A}"/>
              </a:ext>
            </a:extLst>
          </p:cNvPr>
          <p:cNvSpPr/>
          <p:nvPr/>
        </p:nvSpPr>
        <p:spPr>
          <a:xfrm>
            <a:off x="4026192" y="6327634"/>
            <a:ext cx="543649" cy="218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1110601-F7E8-1FCF-DF57-F2391935FD02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6783898" y="2506973"/>
            <a:ext cx="1307579" cy="73152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23A5436-EE09-3002-0BCF-2CB9D0BD5C26}"/>
              </a:ext>
            </a:extLst>
          </p:cNvPr>
          <p:cNvCxnSpPr>
            <a:cxnSpLocks/>
            <a:stCxn id="5" idx="2"/>
            <a:endCxn id="6" idx="3"/>
          </p:cNvCxnSpPr>
          <p:nvPr/>
        </p:nvCxnSpPr>
        <p:spPr>
          <a:xfrm rot="5400000">
            <a:off x="4538601" y="3501054"/>
            <a:ext cx="2966903" cy="2904422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87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0B4810-71A1-0EA5-8D3D-95B691D3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2" y="0"/>
            <a:ext cx="6240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18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79F268-BC89-ABB8-23DB-FCE96255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7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7B2173-C0A4-B46B-9212-91EE82A9F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9"/>
          <a:stretch/>
        </p:blipFill>
        <p:spPr>
          <a:xfrm>
            <a:off x="803469" y="815340"/>
            <a:ext cx="10585061" cy="60426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7EED8A4-1295-0DD8-752E-1312ED654AF7}"/>
              </a:ext>
            </a:extLst>
          </p:cNvPr>
          <p:cNvSpPr/>
          <p:nvPr/>
        </p:nvSpPr>
        <p:spPr>
          <a:xfrm>
            <a:off x="5487534" y="1534321"/>
            <a:ext cx="5479170" cy="254390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8F7DB5-59CA-8367-C7B0-A003D05B9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33"/>
          <a:stretch/>
        </p:blipFill>
        <p:spPr>
          <a:xfrm>
            <a:off x="803469" y="6553200"/>
            <a:ext cx="10585061" cy="1005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DF8A9D-A79B-6445-D425-BF7030948A2C}"/>
              </a:ext>
            </a:extLst>
          </p:cNvPr>
          <p:cNvSpPr/>
          <p:nvPr/>
        </p:nvSpPr>
        <p:spPr>
          <a:xfrm>
            <a:off x="2762960" y="6651192"/>
            <a:ext cx="875553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9ECAB18-2BBF-5477-EA19-12442D4EF77C}"/>
              </a:ext>
            </a:extLst>
          </p:cNvPr>
          <p:cNvCxnSpPr>
            <a:cxnSpLocks/>
            <a:stCxn id="4" idx="2"/>
            <a:endCxn id="7" idx="3"/>
          </p:cNvCxnSpPr>
          <p:nvPr/>
        </p:nvCxnSpPr>
        <p:spPr>
          <a:xfrm rot="5400000">
            <a:off x="4573737" y="3143000"/>
            <a:ext cx="2718158" cy="4588606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26EBC98A-E0AD-1246-BD7F-1CF62F61B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889"/>
          <a:stretch/>
        </p:blipFill>
        <p:spPr>
          <a:xfrm>
            <a:off x="803469" y="-1497677"/>
            <a:ext cx="10585061" cy="19278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1FEC70-0D64-F48C-F61E-C7D7E2CE9262}"/>
              </a:ext>
            </a:extLst>
          </p:cNvPr>
          <p:cNvSpPr/>
          <p:nvPr/>
        </p:nvSpPr>
        <p:spPr>
          <a:xfrm>
            <a:off x="7900449" y="-278021"/>
            <a:ext cx="598014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96C771-8C1F-9BF2-D925-DBE7AC063AE2}"/>
              </a:ext>
            </a:extLst>
          </p:cNvPr>
          <p:cNvCxnSpPr>
            <a:stCxn id="12" idx="2"/>
          </p:cNvCxnSpPr>
          <p:nvPr/>
        </p:nvCxnSpPr>
        <p:spPr>
          <a:xfrm>
            <a:off x="8199456" y="12358"/>
            <a:ext cx="27663" cy="80298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880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BE2FF3-E0E9-2972-E04C-6C68DFB38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34"/>
          <a:stretch/>
        </p:blipFill>
        <p:spPr>
          <a:xfrm>
            <a:off x="803469" y="530352"/>
            <a:ext cx="10585061" cy="63276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61BF4E-B713-9A64-EBD9-01977849E86F}"/>
              </a:ext>
            </a:extLst>
          </p:cNvPr>
          <p:cNvSpPr/>
          <p:nvPr/>
        </p:nvSpPr>
        <p:spPr>
          <a:xfrm>
            <a:off x="2774659" y="2383992"/>
            <a:ext cx="8057933" cy="394365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B4C42-AC05-439F-152D-20C738712713}"/>
              </a:ext>
            </a:extLst>
          </p:cNvPr>
          <p:cNvSpPr/>
          <p:nvPr/>
        </p:nvSpPr>
        <p:spPr>
          <a:xfrm>
            <a:off x="2806589" y="6419544"/>
            <a:ext cx="1410087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9295D-84DC-7125-3B07-0BE338406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43667"/>
          <a:stretch/>
        </p:blipFill>
        <p:spPr>
          <a:xfrm>
            <a:off x="803469" y="-3048000"/>
            <a:ext cx="10585061" cy="33147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697935-7C8D-AFAC-8E03-DA8AF8F3C318}"/>
              </a:ext>
            </a:extLst>
          </p:cNvPr>
          <p:cNvSpPr/>
          <p:nvPr/>
        </p:nvSpPr>
        <p:spPr>
          <a:xfrm>
            <a:off x="5517859" y="-1419912"/>
            <a:ext cx="1059419" cy="2903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1590D89-9052-2869-E70D-95B7BEC17758}"/>
              </a:ext>
            </a:extLst>
          </p:cNvPr>
          <p:cNvCxnSpPr>
            <a:stCxn id="7" idx="2"/>
            <a:endCxn id="3" idx="0"/>
          </p:cNvCxnSpPr>
          <p:nvPr/>
        </p:nvCxnSpPr>
        <p:spPr>
          <a:xfrm rot="16200000" flipH="1">
            <a:off x="5241842" y="-323807"/>
            <a:ext cx="1659885" cy="48431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514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C5D403-E4D7-64B6-E87E-6EBBEE55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596EB9-9396-CF8C-6F1E-9901C39DEC4F}"/>
              </a:ext>
            </a:extLst>
          </p:cNvPr>
          <p:cNvSpPr/>
          <p:nvPr/>
        </p:nvSpPr>
        <p:spPr>
          <a:xfrm>
            <a:off x="2858004" y="2700514"/>
            <a:ext cx="1551096" cy="218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AC4ED6-C662-F732-89FA-59CE24E9BC3C}"/>
              </a:ext>
            </a:extLst>
          </p:cNvPr>
          <p:cNvSpPr/>
          <p:nvPr/>
        </p:nvSpPr>
        <p:spPr>
          <a:xfrm>
            <a:off x="10453939" y="2700514"/>
            <a:ext cx="306875" cy="218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9EF6047-A308-2E6C-52E4-4CFEC2D2D14E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4409100" y="2809597"/>
            <a:ext cx="604483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282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12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13C5E3-E637-3831-8745-C265D8EBD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08" y="0"/>
            <a:ext cx="1082518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C20D75-4033-BA72-8B7E-D3DD1CAB4E00}"/>
              </a:ext>
            </a:extLst>
          </p:cNvPr>
          <p:cNvSpPr/>
          <p:nvPr/>
        </p:nvSpPr>
        <p:spPr>
          <a:xfrm>
            <a:off x="824550" y="1298418"/>
            <a:ext cx="2920815" cy="37307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68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7FCA9C-4627-A31C-3E05-3AC6BD6B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4"/>
          <a:stretch/>
        </p:blipFill>
        <p:spPr>
          <a:xfrm>
            <a:off x="803469" y="0"/>
            <a:ext cx="10585061" cy="25755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5D02BB-0768-EBE9-FB32-86C80E83DDA1}"/>
              </a:ext>
            </a:extLst>
          </p:cNvPr>
          <p:cNvSpPr/>
          <p:nvPr/>
        </p:nvSpPr>
        <p:spPr>
          <a:xfrm>
            <a:off x="9594084" y="1991854"/>
            <a:ext cx="1551096" cy="218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659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BFD5F0-86D1-A338-A183-33FBF3280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889"/>
          <a:stretch/>
        </p:blipFill>
        <p:spPr>
          <a:xfrm>
            <a:off x="803469" y="0"/>
            <a:ext cx="10585061" cy="398526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87049C-8A4F-0922-972C-77D59A110367}"/>
              </a:ext>
            </a:extLst>
          </p:cNvPr>
          <p:cNvSpPr/>
          <p:nvPr/>
        </p:nvSpPr>
        <p:spPr>
          <a:xfrm>
            <a:off x="4544902" y="2151874"/>
            <a:ext cx="2983657" cy="15438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27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0E03D6-3945-8760-9027-AB3ED9CCE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000"/>
          <a:stretch/>
        </p:blipFill>
        <p:spPr>
          <a:xfrm>
            <a:off x="803469" y="0"/>
            <a:ext cx="10585061" cy="3909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1975FB-7284-F6BF-BECA-492DCF0C541D}"/>
              </a:ext>
            </a:extLst>
          </p:cNvPr>
          <p:cNvSpPr/>
          <p:nvPr/>
        </p:nvSpPr>
        <p:spPr>
          <a:xfrm>
            <a:off x="2050284" y="2125980"/>
            <a:ext cx="2163576" cy="10517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29AC5E-5052-DC9C-12CF-313FDC3C64D1}"/>
              </a:ext>
            </a:extLst>
          </p:cNvPr>
          <p:cNvSpPr/>
          <p:nvPr/>
        </p:nvSpPr>
        <p:spPr>
          <a:xfrm>
            <a:off x="2052283" y="3380970"/>
            <a:ext cx="1059419" cy="3194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1196E0A-9F49-1D3F-94AB-F76C5A116255}"/>
              </a:ext>
            </a:extLst>
          </p:cNvPr>
          <p:cNvCxnSpPr/>
          <p:nvPr/>
        </p:nvCxnSpPr>
        <p:spPr>
          <a:xfrm>
            <a:off x="2575560" y="3177760"/>
            <a:ext cx="0" cy="2032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76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E1CE13-80B5-F3B4-2F90-D7190DFA9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34"/>
          <a:stretch/>
        </p:blipFill>
        <p:spPr>
          <a:xfrm>
            <a:off x="803469" y="0"/>
            <a:ext cx="10585061" cy="44348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5DAB7F-E7BC-DBAD-E506-193871609CA0}"/>
              </a:ext>
            </a:extLst>
          </p:cNvPr>
          <p:cNvSpPr/>
          <p:nvPr/>
        </p:nvSpPr>
        <p:spPr>
          <a:xfrm>
            <a:off x="4544902" y="2532874"/>
            <a:ext cx="2983657" cy="154382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95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00FDB9-119B-DE1B-FA33-A7A7E013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62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1270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273556-E99A-9A83-1A1C-DF5A80DD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24"/>
          <a:stretch/>
        </p:blipFill>
        <p:spPr>
          <a:xfrm>
            <a:off x="803469" y="0"/>
            <a:ext cx="10585061" cy="41474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6A82FB7-1F01-00FA-05F1-2987B34C7E5D}"/>
              </a:ext>
            </a:extLst>
          </p:cNvPr>
          <p:cNvSpPr/>
          <p:nvPr/>
        </p:nvSpPr>
        <p:spPr>
          <a:xfrm>
            <a:off x="6403303" y="2900910"/>
            <a:ext cx="2908337" cy="703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75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EEE51E-9D08-F573-03B5-BB6FAFEEF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95"/>
          <a:stretch/>
        </p:blipFill>
        <p:spPr>
          <a:xfrm>
            <a:off x="803469" y="0"/>
            <a:ext cx="10585061" cy="314814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3AF299-80B6-DF52-78F7-7748A83F6A45}"/>
              </a:ext>
            </a:extLst>
          </p:cNvPr>
          <p:cNvSpPr/>
          <p:nvPr/>
        </p:nvSpPr>
        <p:spPr>
          <a:xfrm>
            <a:off x="2920963" y="1940790"/>
            <a:ext cx="2908337" cy="703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07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87FDBB-0BD2-CD9B-AEBD-7BC434AC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4D6616-7B72-45D2-0F6A-9BCFD1FC3997}"/>
              </a:ext>
            </a:extLst>
          </p:cNvPr>
          <p:cNvSpPr/>
          <p:nvPr/>
        </p:nvSpPr>
        <p:spPr>
          <a:xfrm>
            <a:off x="5411250" y="1948599"/>
            <a:ext cx="1356762" cy="2711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80F915-F4E4-309B-88F9-BE0D84FE6EC8}"/>
              </a:ext>
            </a:extLst>
          </p:cNvPr>
          <p:cNvSpPr/>
          <p:nvPr/>
        </p:nvSpPr>
        <p:spPr>
          <a:xfrm>
            <a:off x="4029490" y="2857919"/>
            <a:ext cx="3361910" cy="2711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6CD192-5D53-D00C-0734-03A9F487E697}"/>
              </a:ext>
            </a:extLst>
          </p:cNvPr>
          <p:cNvSpPr/>
          <p:nvPr/>
        </p:nvSpPr>
        <p:spPr>
          <a:xfrm>
            <a:off x="4032650" y="4493679"/>
            <a:ext cx="842442" cy="2711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C3C0387-3AC9-74F7-0586-B13F93FBAB0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580964" y="2349252"/>
            <a:ext cx="638148" cy="37918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CCA73046-E454-BBAB-0013-E318E5FE7FB2}"/>
              </a:ext>
            </a:extLst>
          </p:cNvPr>
          <p:cNvCxnSpPr>
            <a:stCxn id="5" idx="2"/>
            <a:endCxn id="6" idx="3"/>
          </p:cNvCxnSpPr>
          <p:nvPr/>
        </p:nvCxnSpPr>
        <p:spPr>
          <a:xfrm rot="5400000">
            <a:off x="4542682" y="3461502"/>
            <a:ext cx="1500174" cy="835353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515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94A655-25C7-763C-C2F5-3F226F61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EB89C0-9217-2B3A-9C26-A18BCACC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329"/>
            <a:ext cx="12192000" cy="3039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BB3EAA-8FFE-B09C-8974-C7D870AFF0FA}"/>
              </a:ext>
            </a:extLst>
          </p:cNvPr>
          <p:cNvSpPr/>
          <p:nvPr/>
        </p:nvSpPr>
        <p:spPr>
          <a:xfrm>
            <a:off x="192035" y="2232274"/>
            <a:ext cx="2035599" cy="25245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365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12FA14-2251-273A-298B-2DFFD551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BA8A2D2-91A7-A413-08D1-11A65570B4C2}"/>
              </a:ext>
            </a:extLst>
          </p:cNvPr>
          <p:cNvSpPr/>
          <p:nvPr/>
        </p:nvSpPr>
        <p:spPr>
          <a:xfrm>
            <a:off x="3846615" y="4059699"/>
            <a:ext cx="3361910" cy="2711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43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665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6D111C6A-0067-40AE-1075-8A0CA4517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293"/>
            <a:ext cx="12192000" cy="46694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4D47AD-BF96-4AE1-D847-042874DF36C2}"/>
              </a:ext>
            </a:extLst>
          </p:cNvPr>
          <p:cNvSpPr/>
          <p:nvPr/>
        </p:nvSpPr>
        <p:spPr>
          <a:xfrm>
            <a:off x="32264" y="1781572"/>
            <a:ext cx="4650226" cy="1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7341CA-B14E-C3B0-B97D-E32F6BCD67D8}"/>
              </a:ext>
            </a:extLst>
          </p:cNvPr>
          <p:cNvSpPr/>
          <p:nvPr/>
        </p:nvSpPr>
        <p:spPr>
          <a:xfrm>
            <a:off x="32264" y="2017792"/>
            <a:ext cx="4650226" cy="1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333388-CED8-D2FC-5B22-083017C4DEAC}"/>
              </a:ext>
            </a:extLst>
          </p:cNvPr>
          <p:cNvSpPr/>
          <p:nvPr/>
        </p:nvSpPr>
        <p:spPr>
          <a:xfrm>
            <a:off x="32264" y="2398792"/>
            <a:ext cx="4650226" cy="11500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2984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A8B329-C64A-F90B-1114-7E9223F0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96BD39-CBEF-9077-B7EE-BE3FFB159D90}"/>
              </a:ext>
            </a:extLst>
          </p:cNvPr>
          <p:cNvSpPr/>
          <p:nvPr/>
        </p:nvSpPr>
        <p:spPr>
          <a:xfrm>
            <a:off x="3770885" y="3819980"/>
            <a:ext cx="6091571" cy="224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442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175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94E55D-FD4D-DC1A-BF93-E5749DAA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01"/>
            <a:ext cx="12192000" cy="58415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9E134B-4D0A-89A8-5ED1-B9072AAC7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27"/>
          <a:stretch/>
        </p:blipFill>
        <p:spPr>
          <a:xfrm>
            <a:off x="4232366" y="508201"/>
            <a:ext cx="7738654" cy="584159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AC8702-8556-59DD-95DC-BD5566588CBB}"/>
              </a:ext>
            </a:extLst>
          </p:cNvPr>
          <p:cNvSpPr/>
          <p:nvPr/>
        </p:nvSpPr>
        <p:spPr>
          <a:xfrm>
            <a:off x="106612" y="2202196"/>
            <a:ext cx="3256348" cy="2539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E21494-C4EA-90B5-9798-CEA7A0DD5E33}"/>
              </a:ext>
            </a:extLst>
          </p:cNvPr>
          <p:cNvSpPr/>
          <p:nvPr/>
        </p:nvSpPr>
        <p:spPr>
          <a:xfrm>
            <a:off x="4312852" y="2435876"/>
            <a:ext cx="3373188" cy="25398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C613B9B-1597-362E-127D-ECBA8B5CA8A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362960" y="2329188"/>
            <a:ext cx="949892" cy="23368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419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1641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FD898D-0490-CCCB-7EBA-0A4AED0C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69" y="0"/>
            <a:ext cx="10585061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0E1668-04B2-942E-4898-C1C17FCAC530}"/>
              </a:ext>
            </a:extLst>
          </p:cNvPr>
          <p:cNvSpPr/>
          <p:nvPr/>
        </p:nvSpPr>
        <p:spPr>
          <a:xfrm>
            <a:off x="7672779" y="540168"/>
            <a:ext cx="848102" cy="2711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3AEBB1-0E4E-F9D7-710A-D846EEC672F2}"/>
              </a:ext>
            </a:extLst>
          </p:cNvPr>
          <p:cNvSpPr/>
          <p:nvPr/>
        </p:nvSpPr>
        <p:spPr>
          <a:xfrm>
            <a:off x="3880358" y="870368"/>
            <a:ext cx="579264" cy="2711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6F986B5-5B20-84DC-3AB2-A1E86495E2F4}"/>
              </a:ext>
            </a:extLst>
          </p:cNvPr>
          <p:cNvCxnSpPr/>
          <p:nvPr/>
        </p:nvCxnSpPr>
        <p:spPr>
          <a:xfrm flipV="1">
            <a:off x="4459622" y="665480"/>
            <a:ext cx="3213157" cy="34544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181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049465-32BE-EAE9-14C7-91DDD0A0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3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EA2025-9FBE-6554-FDFC-E3CACF8B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178"/>
            <a:ext cx="12192000" cy="5616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810C3F-AC39-F72B-2EF3-FC614D9CF634}"/>
              </a:ext>
            </a:extLst>
          </p:cNvPr>
          <p:cNvSpPr/>
          <p:nvPr/>
        </p:nvSpPr>
        <p:spPr>
          <a:xfrm>
            <a:off x="11336472" y="3248689"/>
            <a:ext cx="861506" cy="418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009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0618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E8A205-F39F-DEE5-AAF1-4877CE34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98" y="0"/>
            <a:ext cx="1014660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A89C9F-03DD-B7E4-450B-77C9F5A96CDA}"/>
              </a:ext>
            </a:extLst>
          </p:cNvPr>
          <p:cNvSpPr/>
          <p:nvPr/>
        </p:nvSpPr>
        <p:spPr>
          <a:xfrm>
            <a:off x="3963874" y="2153740"/>
            <a:ext cx="5705593" cy="22410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288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6745F4-F6B4-1B6E-5918-DAF2FDAC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1333207"/>
            <a:ext cx="11574490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634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584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54846-0619-B2EF-A5D6-C53902BB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027"/>
            <a:ext cx="12192000" cy="5261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E7E8DE-8C2C-8D0A-4709-652E7DC9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75"/>
          <a:stretch/>
        </p:blipFill>
        <p:spPr>
          <a:xfrm>
            <a:off x="3342640" y="798027"/>
            <a:ext cx="8610600" cy="52619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C19F88-C8D0-8FF8-BD46-CFC087CE3134}"/>
              </a:ext>
            </a:extLst>
          </p:cNvPr>
          <p:cNvSpPr/>
          <p:nvPr/>
        </p:nvSpPr>
        <p:spPr>
          <a:xfrm>
            <a:off x="244860" y="2439772"/>
            <a:ext cx="2731515" cy="1448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F3390FA4-EC33-964E-F243-E1DB058D8E1E}"/>
              </a:ext>
            </a:extLst>
          </p:cNvPr>
          <p:cNvCxnSpPr>
            <a:stCxn id="6" idx="3"/>
          </p:cNvCxnSpPr>
          <p:nvPr/>
        </p:nvCxnSpPr>
        <p:spPr>
          <a:xfrm>
            <a:off x="2976375" y="2512175"/>
            <a:ext cx="625345" cy="124345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8806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432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C4FDB2-AE1B-A09B-A9E6-32F86764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431"/>
            <a:ext cx="12192000" cy="29111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6CF71D-11FF-0D9E-1E87-49BEF9354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973431"/>
            <a:ext cx="12192000" cy="29111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2D5E44-BAA1-E950-9D39-264095F69D20}"/>
              </a:ext>
            </a:extLst>
          </p:cNvPr>
          <p:cNvSpPr/>
          <p:nvPr/>
        </p:nvSpPr>
        <p:spPr>
          <a:xfrm>
            <a:off x="77221" y="3176372"/>
            <a:ext cx="2105910" cy="14480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DB605F2-270F-80F6-3062-82BB6D85306D}"/>
              </a:ext>
            </a:extLst>
          </p:cNvPr>
          <p:cNvCxnSpPr/>
          <p:nvPr/>
        </p:nvCxnSpPr>
        <p:spPr>
          <a:xfrm>
            <a:off x="2194560" y="3230880"/>
            <a:ext cx="2068830" cy="13716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92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7200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3739B4-11F0-29B8-3825-9DBE6132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3" y="0"/>
            <a:ext cx="1181273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5BC0AE-8BBA-5CAE-6E15-998C9E3828CB}"/>
              </a:ext>
            </a:extLst>
          </p:cNvPr>
          <p:cNvSpPr/>
          <p:nvPr/>
        </p:nvSpPr>
        <p:spPr>
          <a:xfrm>
            <a:off x="2465150" y="6028034"/>
            <a:ext cx="3004667" cy="24703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57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90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147</Words>
  <Application>Microsoft Office PowerPoint</Application>
  <PresentationFormat>와이드스크린</PresentationFormat>
  <Paragraphs>1</Paragraphs>
  <Slides>111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Trevor Wade</dc:creator>
  <cp:lastModifiedBy>Trevor Wade</cp:lastModifiedBy>
  <cp:revision>106</cp:revision>
  <dcterms:created xsi:type="dcterms:W3CDTF">2023-02-03T02:31:39Z</dcterms:created>
  <dcterms:modified xsi:type="dcterms:W3CDTF">2023-02-11T13:17:17Z</dcterms:modified>
</cp:coreProperties>
</file>